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ABD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296" y="11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065374"/>
            <a:ext cx="12192000" cy="2792626"/>
          </a:xfrm>
          <a:prstGeom prst="rect">
            <a:avLst/>
          </a:prstGeom>
          <a:solidFill>
            <a:srgbClr val="9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369" y="1420375"/>
            <a:ext cx="7186431" cy="2387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oudy Old Style" panose="020205020503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369" y="4363453"/>
            <a:ext cx="7186431" cy="161104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519"/>
          <a:stretch/>
        </p:blipFill>
        <p:spPr>
          <a:xfrm>
            <a:off x="8142568" y="1555845"/>
            <a:ext cx="3642196" cy="2582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023"/>
          <a:stretch/>
        </p:blipFill>
        <p:spPr>
          <a:xfrm>
            <a:off x="8396602" y="4363453"/>
            <a:ext cx="3134129" cy="123979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05439"/>
            <a:ext cx="12192000" cy="353340"/>
          </a:xfrm>
          <a:prstGeom prst="rect">
            <a:avLst/>
          </a:prstGeom>
          <a:solidFill>
            <a:srgbClr val="113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9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91678"/>
            <a:ext cx="12192000" cy="122921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3"/>
          <a:stretch/>
        </p:blipFill>
        <p:spPr>
          <a:xfrm>
            <a:off x="8688586" y="3423178"/>
            <a:ext cx="4165600" cy="291060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152001"/>
            <a:ext cx="12192000" cy="5167312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3" y="1446663"/>
            <a:ext cx="8720919" cy="446281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738326"/>
            <a:ext cx="12192000" cy="182880"/>
          </a:xfrm>
          <a:prstGeom prst="rect">
            <a:avLst/>
          </a:prstGeom>
          <a:solidFill>
            <a:srgbClr val="96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437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488" y="300577"/>
            <a:ext cx="1093367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88" y="1825625"/>
            <a:ext cx="10933674" cy="4351338"/>
          </a:xfrm>
        </p:spPr>
        <p:txBody>
          <a:bodyPr/>
          <a:lstStyle>
            <a:lvl1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1pPr>
            <a:lvl2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2pPr>
            <a:lvl3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3pPr>
            <a:lvl4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4pPr>
            <a:lvl5pPr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6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204" y="1800911"/>
            <a:ext cx="542362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132" y="1800911"/>
            <a:ext cx="5459457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5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268" y="348650"/>
            <a:ext cx="1090736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269" y="1664688"/>
            <a:ext cx="53840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269" y="2488600"/>
            <a:ext cx="53840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7313" y="1674213"/>
            <a:ext cx="55233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7313" y="2498125"/>
            <a:ext cx="552332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3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93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849" y="449261"/>
            <a:ext cx="6887027" cy="5750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793" y="2049461"/>
            <a:ext cx="3932237" cy="41502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1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9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01092" y="449263"/>
            <a:ext cx="6897784" cy="5811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794" y="2049461"/>
            <a:ext cx="3932237" cy="4211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3"/>
          <a:stretch/>
        </p:blipFill>
        <p:spPr>
          <a:xfrm>
            <a:off x="8688586" y="3423178"/>
            <a:ext cx="4165600" cy="291060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152001"/>
            <a:ext cx="12192000" cy="5167312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5205" y="274515"/>
            <a:ext cx="109583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AEB2-E32A-426A-8A20-94B2FD714B40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A775-2E27-4BE0-9A64-97CA3EA3CC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113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-10758" y="6518614"/>
            <a:ext cx="11980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/>
            </a:pPr>
            <a:r>
              <a:rPr lang="en-US" sz="1400" dirty="0" smtClean="0"/>
              <a:t>SESUG 2019 Conference </a:t>
            </a:r>
            <a:r>
              <a:rPr lang="en-US" sz="1400" dirty="0" smtClean="0">
                <a:latin typeface="Vivaldi"/>
              </a:rPr>
              <a:t>•</a:t>
            </a:r>
            <a:r>
              <a:rPr lang="en-US" sz="1400" dirty="0" smtClean="0"/>
              <a:t> Williamsburg, VA </a:t>
            </a:r>
            <a:r>
              <a:rPr lang="en-US" sz="1400" dirty="0" smtClean="0">
                <a:latin typeface="Vivaldi"/>
              </a:rPr>
              <a:t>•</a:t>
            </a:r>
            <a:r>
              <a:rPr lang="en-US" sz="1400" dirty="0" smtClean="0"/>
              <a:t> October 20-22, 2019						</a:t>
            </a:r>
            <a:r>
              <a:rPr lang="en-US" sz="1400" baseline="0" dirty="0" smtClean="0"/>
              <a:t>         </a:t>
            </a:r>
            <a:fld id="{82AA66F6-69FC-4552-9F3F-CEEA09457C17}" type="slidenum">
              <a:rPr lang="en-US" sz="1400" smtClean="0"/>
              <a:pPr algn="ctr">
                <a:tabLst/>
              </a:pPr>
              <a:t>‹#›</a:t>
            </a:fld>
            <a:endParaRPr lang="en-US" sz="14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2314"/>
            <a:ext cx="12192000" cy="182880"/>
          </a:xfrm>
          <a:prstGeom prst="rect">
            <a:avLst/>
          </a:prstGeom>
          <a:solidFill>
            <a:srgbClr val="96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205" y="1799563"/>
            <a:ext cx="10958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Goudy Old Style" panose="020205020503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&lt;Paper Number&gt;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&lt;Paper Title&gt;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&lt;name&gt;</a:t>
            </a:r>
          </a:p>
          <a:p>
            <a:r>
              <a:rPr lang="en-US" dirty="0" smtClean="0"/>
              <a:t>&lt;organization&gt;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1405" y="2895600"/>
            <a:ext cx="6362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[Insert your presenter bio here]</a:t>
            </a:r>
          </a:p>
          <a:p>
            <a:r>
              <a:rPr lang="en-US" dirty="0" smtClean="0"/>
              <a:t>Example: John Smith is a business analyst at ABC Company where he has been since 1993. John uses SAS® in his daily responsibilities of quality management. He has used SAS for more than 10 years.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1405" y="1690688"/>
            <a:ext cx="63621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Name </a:t>
            </a:r>
          </a:p>
          <a:p>
            <a:r>
              <a:rPr lang="en-US" sz="2400" dirty="0" smtClean="0"/>
              <a:t>Title, Organization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51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1</a:t>
            </a:r>
          </a:p>
          <a:p>
            <a:r>
              <a:rPr lang="en-US" dirty="0" smtClean="0"/>
              <a:t>Bullet 2</a:t>
            </a:r>
          </a:p>
          <a:p>
            <a:r>
              <a:rPr lang="en-US" dirty="0" smtClean="0"/>
              <a:t>Bullet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Next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Goudy Old Style</vt:lpstr>
      <vt:lpstr>Vivaldi</vt:lpstr>
      <vt:lpstr>Office Theme</vt:lpstr>
      <vt:lpstr>&lt;Paper Number&gt; &lt;Paper Title&gt;</vt:lpstr>
      <vt:lpstr>Presenter</vt:lpstr>
      <vt:lpstr>Slide Title</vt:lpstr>
      <vt:lpstr>Transition to Next Section</vt:lpstr>
    </vt:vector>
  </TitlesOfParts>
  <Company>Operational Excellence and Assessment Support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Straney</dc:creator>
  <cp:lastModifiedBy>Rachel Straney</cp:lastModifiedBy>
  <cp:revision>18</cp:revision>
  <dcterms:created xsi:type="dcterms:W3CDTF">2019-06-14T12:30:08Z</dcterms:created>
  <dcterms:modified xsi:type="dcterms:W3CDTF">2019-07-12T15:54:44Z</dcterms:modified>
</cp:coreProperties>
</file>